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0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969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441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852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02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336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99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767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0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35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56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EA35-F433-4543-8E36-1929CFBC2F6F}" type="datetimeFigureOut">
              <a:rPr lang="da-DK" smtClean="0"/>
              <a:t>08-01-2013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5310-704F-49ED-AAB2-8FEB89B786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49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oston.com/news/local/breaking_news/MetroPhotos01/11/snowball_fight_2_01131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3.bp.blogspot.com/-jiLZB9Q1s_c/UKpdJ7QaCCI/AAAAAAAAduI/8CTo8_tUi2k/s1600/+Snowma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aspendailyimage.com/uploads/snow_cav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508104" y="4900480"/>
            <a:ext cx="4169504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dirty="0" smtClean="0"/>
              <a:t>1.      Se, se, se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 smtClean="0"/>
              <a:t>    i </a:t>
            </a:r>
            <a:r>
              <a:rPr lang="da-DK" dirty="0"/>
              <a:t>nat er faldet sne</a:t>
            </a:r>
            <a:r>
              <a:rPr lang="da-DK" dirty="0" smtClean="0"/>
              <a:t>. 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 err="1"/>
              <a:t>bli’r</a:t>
            </a:r>
            <a:r>
              <a:rPr lang="da-DK" dirty="0"/>
              <a:t> </a:t>
            </a:r>
            <a:r>
              <a:rPr lang="da-DK" dirty="0" smtClean="0"/>
              <a:t>der </a:t>
            </a:r>
            <a:r>
              <a:rPr lang="da-DK" dirty="0"/>
              <a:t>fest og glæde</a:t>
            </a:r>
            <a:r>
              <a:rPr lang="da-DK" dirty="0" smtClean="0"/>
              <a:t>, 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/>
              <a:t>skal vi ud med slæde.</a:t>
            </a:r>
            <a:br>
              <a:rPr lang="da-DK" dirty="0"/>
            </a:br>
            <a:r>
              <a:rPr lang="da-DK" dirty="0" smtClean="0"/>
              <a:t>    </a:t>
            </a:r>
            <a:r>
              <a:rPr lang="da-DK" dirty="0" err="1" smtClean="0"/>
              <a:t>Se,se,se</a:t>
            </a:r>
            <a:r>
              <a:rPr lang="da-DK" dirty="0"/>
              <a:t>!</a:t>
            </a:r>
            <a:br>
              <a:rPr lang="da-DK" dirty="0"/>
            </a:br>
            <a:r>
              <a:rPr lang="da-DK" dirty="0" smtClean="0"/>
              <a:t>    I </a:t>
            </a:r>
            <a:r>
              <a:rPr lang="da-DK" dirty="0"/>
              <a:t>nat er faldet sne..</a:t>
            </a:r>
            <a:br>
              <a:rPr lang="da-DK" dirty="0"/>
            </a:br>
            <a:endParaRPr lang="da-DK" dirty="0" smtClean="0">
              <a:effectLst/>
            </a:endParaRPr>
          </a:p>
          <a:p>
            <a:pPr>
              <a:lnSpc>
                <a:spcPct val="150000"/>
              </a:lnSpc>
            </a:pPr>
            <a:endParaRPr lang="da-DK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684213" y="188913"/>
            <a:ext cx="684053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2000" b="1" dirty="0" smtClean="0"/>
              <a:t>Se, se, se, i net er faldet sne</a:t>
            </a:r>
            <a:r>
              <a:rPr lang="da-DK" b="1" dirty="0" smtClean="0"/>
              <a:t>    </a:t>
            </a:r>
            <a:br>
              <a:rPr lang="da-DK" b="1" dirty="0" smtClean="0"/>
            </a:br>
            <a:r>
              <a:rPr lang="da-DK" sz="1600" dirty="0" smtClean="0"/>
              <a:t>Tekst: Olaf Holst (-)</a:t>
            </a:r>
            <a:endParaRPr lang="da-DK" sz="1600" b="1" dirty="0"/>
          </a:p>
          <a:p>
            <a:pPr eaLnBrk="1" hangingPunct="1">
              <a:spcBef>
                <a:spcPct val="50000"/>
              </a:spcBef>
            </a:pPr>
            <a:endParaRPr lang="da-DK" b="1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508104" y="4916349"/>
            <a:ext cx="3385071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/>
              <a:t>1 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1028" name="Picture 4" descr="http://petermccabe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etermccabe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petermccabe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27602"/>
            <a:ext cx="5042967" cy="38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://www.foymountfarm.biz/snow%20slide%20at%20foymount%20fa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97" y="908720"/>
            <a:ext cx="2569665" cy="38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508104" y="4900480"/>
            <a:ext cx="4169504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dirty="0" smtClean="0"/>
              <a:t>2.      Se, se, se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/>
              <a:t>skal vi slås med sne.</a:t>
            </a:r>
            <a:br>
              <a:rPr lang="da-DK" dirty="0"/>
            </a:br>
            <a:r>
              <a:rPr lang="da-DK" dirty="0" smtClean="0"/>
              <a:t>    Der </a:t>
            </a:r>
            <a:r>
              <a:rPr lang="da-DK" dirty="0"/>
              <a:t>fik du en i nakken,</a:t>
            </a:r>
            <a:br>
              <a:rPr lang="da-DK" dirty="0"/>
            </a:br>
            <a:r>
              <a:rPr lang="da-DK" dirty="0" smtClean="0"/>
              <a:t>    den </a:t>
            </a:r>
            <a:r>
              <a:rPr lang="da-DK" dirty="0"/>
              <a:t>smelter under frakken</a:t>
            </a:r>
            <a:br>
              <a:rPr lang="da-DK" dirty="0"/>
            </a:br>
            <a:r>
              <a:rPr lang="da-DK" dirty="0" smtClean="0"/>
              <a:t>    </a:t>
            </a:r>
            <a:r>
              <a:rPr lang="da-DK" dirty="0" err="1" smtClean="0"/>
              <a:t>Se,se,se</a:t>
            </a:r>
            <a:r>
              <a:rPr lang="da-DK" dirty="0"/>
              <a:t>!</a:t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/>
              <a:t>skal vi slås med sne.</a:t>
            </a:r>
            <a:br>
              <a:rPr lang="da-DK" dirty="0"/>
            </a:br>
            <a:endParaRPr lang="da-DK" dirty="0" smtClean="0">
              <a:effectLst/>
            </a:endParaRPr>
          </a:p>
          <a:p>
            <a:pPr>
              <a:lnSpc>
                <a:spcPct val="150000"/>
              </a:lnSpc>
            </a:pPr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508104" y="4916349"/>
            <a:ext cx="3385071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/>
              <a:t>2</a:t>
            </a:r>
            <a:r>
              <a:rPr lang="da-DK" dirty="0" smtClean="0"/>
              <a:t>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2050" name="Picture 2" descr="snowball_fight_2_0113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7" y="186216"/>
            <a:ext cx="5875286" cy="45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508104" y="4900480"/>
            <a:ext cx="4169504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dirty="0" smtClean="0"/>
              <a:t>3.</a:t>
            </a:r>
            <a:r>
              <a:rPr lang="da-DK" dirty="0"/>
              <a:t> </a:t>
            </a:r>
            <a:r>
              <a:rPr lang="da-DK" dirty="0" smtClean="0"/>
              <a:t>     Se, se, se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/>
              <a:t>bygger vi af sne</a:t>
            </a:r>
            <a:r>
              <a:rPr lang="da-DK" dirty="0" smtClean="0"/>
              <a:t>. 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   En </a:t>
            </a:r>
            <a:r>
              <a:rPr lang="da-DK" dirty="0"/>
              <a:t>hule vil vi lave,</a:t>
            </a:r>
            <a:br>
              <a:rPr lang="da-DK" dirty="0"/>
            </a:br>
            <a:r>
              <a:rPr lang="da-DK" dirty="0" smtClean="0"/>
              <a:t>    en </a:t>
            </a:r>
            <a:r>
              <a:rPr lang="da-DK" dirty="0"/>
              <a:t>snemand vil vi have.</a:t>
            </a:r>
            <a:br>
              <a:rPr lang="da-DK" dirty="0"/>
            </a:br>
            <a:r>
              <a:rPr lang="da-DK" dirty="0" smtClean="0"/>
              <a:t>    </a:t>
            </a:r>
            <a:r>
              <a:rPr lang="da-DK" dirty="0" err="1" smtClean="0"/>
              <a:t>Se,se,se</a:t>
            </a:r>
            <a:r>
              <a:rPr lang="da-DK" dirty="0"/>
              <a:t>!</a:t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/>
              <a:t>bygger vi af sne.</a:t>
            </a:r>
            <a:br>
              <a:rPr lang="da-DK" dirty="0"/>
            </a:br>
            <a:endParaRPr lang="da-DK" dirty="0" smtClean="0">
              <a:effectLst/>
            </a:endParaRPr>
          </a:p>
          <a:p>
            <a:pPr>
              <a:lnSpc>
                <a:spcPct val="150000"/>
              </a:lnSpc>
            </a:pPr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508104" y="4916349"/>
            <a:ext cx="3385071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3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3075" name="Picture 3" descr="http://3.bp.blogspot.com/-jiLZB9Q1s_c/UKpdJ7QaCCI/AAAAAAAAduI/8CTo8_tUi2k/s640/+Snow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7" y="529529"/>
            <a:ext cx="6034261" cy="39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aspendailyimage.com/images/snow_cave_th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24" y="529529"/>
            <a:ext cx="2465851" cy="18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508104" y="4900480"/>
            <a:ext cx="4169504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dirty="0" smtClean="0"/>
              <a:t>4.</a:t>
            </a:r>
            <a:r>
              <a:rPr lang="da-DK" dirty="0"/>
              <a:t> </a:t>
            </a:r>
            <a:r>
              <a:rPr lang="da-DK" dirty="0" smtClean="0"/>
              <a:t>     Se, se, se</a:t>
            </a:r>
            <a:r>
              <a:rPr lang="da-DK" dirty="0"/>
              <a:t>,</a:t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 smtClean="0"/>
              <a:t>tø</a:t>
            </a:r>
            <a:r>
              <a:rPr lang="da-DK" dirty="0"/>
              <a:t>r</a:t>
            </a:r>
            <a:r>
              <a:rPr lang="da-DK" dirty="0" smtClean="0"/>
              <a:t> </a:t>
            </a:r>
            <a:r>
              <a:rPr lang="da-DK" dirty="0"/>
              <a:t>den fine </a:t>
            </a:r>
            <a:r>
              <a:rPr lang="da-DK" dirty="0" smtClean="0"/>
              <a:t>sne</a:t>
            </a:r>
            <a:r>
              <a:rPr lang="da-DK" dirty="0"/>
              <a:t>.</a:t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 err="1" smtClean="0"/>
              <a:t>bli´r</a:t>
            </a:r>
            <a:r>
              <a:rPr lang="da-DK" dirty="0" smtClean="0"/>
              <a:t> </a:t>
            </a:r>
            <a:r>
              <a:rPr lang="da-DK" dirty="0"/>
              <a:t>der sjap og søle,</a:t>
            </a:r>
            <a:br>
              <a:rPr lang="da-DK" dirty="0"/>
            </a:br>
            <a:r>
              <a:rPr lang="da-DK" dirty="0" smtClean="0"/>
              <a:t>    og </a:t>
            </a:r>
            <a:r>
              <a:rPr lang="da-DK" dirty="0"/>
              <a:t>folk kan sig forkøle.</a:t>
            </a:r>
            <a:br>
              <a:rPr lang="da-DK" dirty="0"/>
            </a:br>
            <a:r>
              <a:rPr lang="da-DK" dirty="0" smtClean="0"/>
              <a:t>    </a:t>
            </a:r>
            <a:r>
              <a:rPr lang="da-DK" dirty="0" smtClean="0"/>
              <a:t>Se, se, se</a:t>
            </a:r>
            <a:r>
              <a:rPr lang="da-DK" dirty="0"/>
              <a:t>!</a:t>
            </a:r>
            <a:br>
              <a:rPr lang="da-DK" dirty="0"/>
            </a:br>
            <a:r>
              <a:rPr lang="da-DK" dirty="0" smtClean="0"/>
              <a:t>    Nu </a:t>
            </a:r>
            <a:r>
              <a:rPr lang="da-DK" dirty="0" smtClean="0"/>
              <a:t>tør </a:t>
            </a:r>
            <a:r>
              <a:rPr lang="da-DK" dirty="0"/>
              <a:t>den fine sne.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 smtClean="0">
              <a:effectLst/>
            </a:endParaRPr>
          </a:p>
          <a:p>
            <a:pPr>
              <a:lnSpc>
                <a:spcPct val="150000"/>
              </a:lnSpc>
            </a:pPr>
            <a:endParaRPr lang="da-DK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508104" y="4916349"/>
            <a:ext cx="3385071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8027988" y="188913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 smtClean="0"/>
              <a:t>4 </a:t>
            </a:r>
            <a:r>
              <a:rPr lang="da-DK" dirty="0"/>
              <a:t>af </a:t>
            </a:r>
            <a:r>
              <a:rPr lang="da-DK" dirty="0" smtClean="0"/>
              <a:t>4</a:t>
            </a:r>
            <a:endParaRPr lang="da-DK" dirty="0"/>
          </a:p>
        </p:txBody>
      </p:sp>
      <p:pic>
        <p:nvPicPr>
          <p:cNvPr id="4100" name="Picture 4" descr="http://www.naturalnavigator.com/wp-content/uploads/2010/12/snow-thaws-at-different-rates-on-paths-and-trac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r="9177" b="3664"/>
          <a:stretch/>
        </p:blipFill>
        <p:spPr bwMode="auto">
          <a:xfrm>
            <a:off x="5508102" y="908719"/>
            <a:ext cx="3359157" cy="323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mmylou Brasser, 7, was one of the victims of a respiratory virus&#10;last week. &#10;Photo: Lee Bes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063196" cy="323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55</Words>
  <Application>Microsoft Office PowerPoint</Application>
  <PresentationFormat>Skærmshow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Liv Bodil Beckmann Laurberg</dc:creator>
  <cp:lastModifiedBy>Alex Døj</cp:lastModifiedBy>
  <cp:revision>6</cp:revision>
  <dcterms:created xsi:type="dcterms:W3CDTF">2012-12-18T08:13:00Z</dcterms:created>
  <dcterms:modified xsi:type="dcterms:W3CDTF">2013-01-08T11:03:27Z</dcterms:modified>
</cp:coreProperties>
</file>